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3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4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855BF-330E-2D97-A254-869B3233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066D9-6E5C-9981-96BC-0E7536AD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7133-DDF6-6CC3-119E-FEF18A4F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92E82-4B77-B4F3-2490-6DCA7BDA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23D9A-556F-3B3E-152C-582607583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61" y="2785816"/>
            <a:ext cx="653547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4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B43E7-FA73-F0FF-C1D9-4DEA807E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63"/>
            <a:ext cx="12192000" cy="6388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D5E0E-E700-B53D-5A26-1A4112841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0700"/>
            <a:ext cx="12192000" cy="28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0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855BF-330E-2D97-A254-869B3233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066D9-6E5C-9981-96BC-0E7536AD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7133-DDF6-6CC3-119E-FEF18A4F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92E82-4B77-B4F3-2490-6DCA7BDA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23D9A-556F-3B3E-152C-582607583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61" y="2785816"/>
            <a:ext cx="653547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3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8B394-411C-EDD8-E963-62DE1E67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684"/>
            <a:ext cx="12192000" cy="5288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DDD6D-3F2B-950D-8FAF-EBBBC0B7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331"/>
            <a:ext cx="12192000" cy="3959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3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EAF961-D71F-A726-DA2D-337BB897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2132"/>
            <a:ext cx="12192000" cy="24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32842-A811-AC9D-DB5C-798E03B2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19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8C96C-C2E8-82CA-8D86-DB1354132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920"/>
            <a:ext cx="12192000" cy="3069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7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A4009D-2D00-E53C-D49F-1AA9020C6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5871"/>
            <a:ext cx="12192000" cy="12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5BA9B3-421F-B71A-F650-5324C9FB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686"/>
            <a:ext cx="12192000" cy="5578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1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112241-DC67-7E6F-F9F5-25B190637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54"/>
          <a:stretch/>
        </p:blipFill>
        <p:spPr>
          <a:xfrm>
            <a:off x="0" y="493596"/>
            <a:ext cx="12192000" cy="5192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7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5B7AE-AB0C-14E5-1BC4-C9936EB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03C5B-DEBC-6529-0D0D-B57A734056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8050924" y="4838808"/>
            <a:ext cx="4141076" cy="23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DCC7C4-4DFF-0988-C616-EE432488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5734"/>
            <a:ext cx="12192000" cy="23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67276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 Light</vt:lpstr>
      <vt:lpstr>Arial</vt:lpstr>
      <vt:lpstr>Walbaum Display</vt:lpstr>
      <vt:lpstr>BohoVogueVTI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Holdren</dc:creator>
  <cp:lastModifiedBy>Scott Holdren</cp:lastModifiedBy>
  <cp:revision>1</cp:revision>
  <dcterms:created xsi:type="dcterms:W3CDTF">2024-03-11T20:46:06Z</dcterms:created>
  <dcterms:modified xsi:type="dcterms:W3CDTF">2024-03-11T21:04:32Z</dcterms:modified>
</cp:coreProperties>
</file>